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mkv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custShowLst>
    <p:custShow name="Özel Gösteri 1" id="0">
      <p:sldLst>
        <p:sld r:id="rId3"/>
        <p:sld r:id="rId4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Sayfa1!$B$1</c:f>
              <c:strCache>
                <c:ptCount val="1"/>
                <c:pt idx="0">
                  <c:v>Seri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EE-48D6-981D-14BFEFA7C109}"/>
            </c:ext>
          </c:extLst>
        </c:ser>
        <c:ser>
          <c:idx val="1"/>
          <c:order val="1"/>
          <c:tx>
            <c:strRef>
              <c:f>Sayfa1!$C$1</c:f>
              <c:strCache>
                <c:ptCount val="1"/>
                <c:pt idx="0">
                  <c:v>Seri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EE-48D6-981D-14BFEFA7C109}"/>
            </c:ext>
          </c:extLst>
        </c:ser>
        <c:ser>
          <c:idx val="2"/>
          <c:order val="2"/>
          <c:tx>
            <c:strRef>
              <c:f>Sayfa1!$D$1</c:f>
              <c:strCache>
                <c:ptCount val="1"/>
                <c:pt idx="0">
                  <c:v>Seri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DEE-48D6-981D-14BFEFA7C1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2044895"/>
        <c:axId val="282045727"/>
      </c:barChart>
      <c:catAx>
        <c:axId val="282044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282045727"/>
        <c:crosses val="autoZero"/>
        <c:auto val="1"/>
        <c:lblAlgn val="ctr"/>
        <c:lblOffset val="100"/>
        <c:noMultiLvlLbl val="0"/>
      </c:catAx>
      <c:valAx>
        <c:axId val="282045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282044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36A945-C0B6-4C2C-9518-85C32DC1A9B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tr-TR"/>
        </a:p>
      </dgm:t>
    </dgm:pt>
    <dgm:pt modelId="{731325D4-3157-412E-A27E-CECE3CAAD1E3}">
      <dgm:prSet phldrT="[Metin]" phldr="1"/>
      <dgm:spPr/>
      <dgm:t>
        <a:bodyPr/>
        <a:lstStyle/>
        <a:p>
          <a:endParaRPr lang="tr-TR"/>
        </a:p>
      </dgm:t>
    </dgm:pt>
    <dgm:pt modelId="{901B48EF-15B7-42C6-81A5-AC28D7B512BA}" type="parTrans" cxnId="{EA785D0C-87DA-4BB9-860D-0FC9E514CC3A}">
      <dgm:prSet/>
      <dgm:spPr/>
      <dgm:t>
        <a:bodyPr/>
        <a:lstStyle/>
        <a:p>
          <a:endParaRPr lang="tr-TR"/>
        </a:p>
      </dgm:t>
    </dgm:pt>
    <dgm:pt modelId="{E0A179A7-8213-4864-BCC6-D3BBAAD8F180}" type="sibTrans" cxnId="{EA785D0C-87DA-4BB9-860D-0FC9E514CC3A}">
      <dgm:prSet/>
      <dgm:spPr/>
      <dgm:t>
        <a:bodyPr/>
        <a:lstStyle/>
        <a:p>
          <a:endParaRPr lang="tr-TR"/>
        </a:p>
      </dgm:t>
    </dgm:pt>
    <dgm:pt modelId="{30FEDDCF-8DBF-47B8-9F06-82A80836DCAC}">
      <dgm:prSet phldrT="[Metin]" phldr="1"/>
      <dgm:spPr/>
      <dgm:t>
        <a:bodyPr/>
        <a:lstStyle/>
        <a:p>
          <a:endParaRPr lang="tr-TR"/>
        </a:p>
      </dgm:t>
    </dgm:pt>
    <dgm:pt modelId="{7C9A98D3-2B79-42D6-8029-4C9F6C5D090C}" type="parTrans" cxnId="{DD93DF03-AA43-4AE8-A0A0-2DE8D8642A03}">
      <dgm:prSet/>
      <dgm:spPr/>
      <dgm:t>
        <a:bodyPr/>
        <a:lstStyle/>
        <a:p>
          <a:endParaRPr lang="tr-TR"/>
        </a:p>
      </dgm:t>
    </dgm:pt>
    <dgm:pt modelId="{FBBAD4E4-A61E-4C00-B036-F474A8DFFEB7}" type="sibTrans" cxnId="{DD93DF03-AA43-4AE8-A0A0-2DE8D8642A03}">
      <dgm:prSet/>
      <dgm:spPr/>
      <dgm:t>
        <a:bodyPr/>
        <a:lstStyle/>
        <a:p>
          <a:endParaRPr lang="tr-TR"/>
        </a:p>
      </dgm:t>
    </dgm:pt>
    <dgm:pt modelId="{1488337B-4691-4811-8D96-DFCBBBF5EFFD}">
      <dgm:prSet phldrT="[Metin]" phldr="1"/>
      <dgm:spPr/>
      <dgm:t>
        <a:bodyPr/>
        <a:lstStyle/>
        <a:p>
          <a:endParaRPr lang="tr-TR"/>
        </a:p>
      </dgm:t>
    </dgm:pt>
    <dgm:pt modelId="{777AF605-50CD-444E-A3BD-7F641973585E}" type="parTrans" cxnId="{E244134A-FD2A-47C3-B370-6AD3CB5F414F}">
      <dgm:prSet/>
      <dgm:spPr/>
      <dgm:t>
        <a:bodyPr/>
        <a:lstStyle/>
        <a:p>
          <a:endParaRPr lang="tr-TR"/>
        </a:p>
      </dgm:t>
    </dgm:pt>
    <dgm:pt modelId="{51C7AE04-9035-4B8D-8A66-E1760A35F82B}" type="sibTrans" cxnId="{E244134A-FD2A-47C3-B370-6AD3CB5F414F}">
      <dgm:prSet/>
      <dgm:spPr/>
      <dgm:t>
        <a:bodyPr/>
        <a:lstStyle/>
        <a:p>
          <a:endParaRPr lang="tr-TR"/>
        </a:p>
      </dgm:t>
    </dgm:pt>
    <dgm:pt modelId="{76480123-50BA-4B71-9F72-6F76D72F574A}" type="pres">
      <dgm:prSet presAssocID="{1736A945-C0B6-4C2C-9518-85C32DC1A9BB}" presName="linear" presStyleCnt="0">
        <dgm:presLayoutVars>
          <dgm:dir/>
          <dgm:animLvl val="lvl"/>
          <dgm:resizeHandles val="exact"/>
        </dgm:presLayoutVars>
      </dgm:prSet>
      <dgm:spPr/>
    </dgm:pt>
    <dgm:pt modelId="{C1B0DC67-62AF-4D19-B2E2-33F0EBC6A147}" type="pres">
      <dgm:prSet presAssocID="{731325D4-3157-412E-A27E-CECE3CAAD1E3}" presName="parentLin" presStyleCnt="0"/>
      <dgm:spPr/>
    </dgm:pt>
    <dgm:pt modelId="{5EE3D96C-FBBC-4D00-9E94-C94C3E08C5C7}" type="pres">
      <dgm:prSet presAssocID="{731325D4-3157-412E-A27E-CECE3CAAD1E3}" presName="parentLeftMargin" presStyleLbl="node1" presStyleIdx="0" presStyleCnt="3"/>
      <dgm:spPr/>
    </dgm:pt>
    <dgm:pt modelId="{9B30A206-DDB8-4925-BD2A-579A322FBAC3}" type="pres">
      <dgm:prSet presAssocID="{731325D4-3157-412E-A27E-CECE3CAAD1E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BC18F99-8DED-45D7-8854-392ECCB41723}" type="pres">
      <dgm:prSet presAssocID="{731325D4-3157-412E-A27E-CECE3CAAD1E3}" presName="negativeSpace" presStyleCnt="0"/>
      <dgm:spPr/>
    </dgm:pt>
    <dgm:pt modelId="{24FEAF2C-82C6-4A52-87E3-9851DC1990F6}" type="pres">
      <dgm:prSet presAssocID="{731325D4-3157-412E-A27E-CECE3CAAD1E3}" presName="childText" presStyleLbl="conFgAcc1" presStyleIdx="0" presStyleCnt="3">
        <dgm:presLayoutVars>
          <dgm:bulletEnabled val="1"/>
        </dgm:presLayoutVars>
      </dgm:prSet>
      <dgm:spPr/>
    </dgm:pt>
    <dgm:pt modelId="{8E1628E0-32A7-47F0-8F76-246207A15A2C}" type="pres">
      <dgm:prSet presAssocID="{E0A179A7-8213-4864-BCC6-D3BBAAD8F180}" presName="spaceBetweenRectangles" presStyleCnt="0"/>
      <dgm:spPr/>
    </dgm:pt>
    <dgm:pt modelId="{47B25D0E-EC48-4217-8428-BB23F446091A}" type="pres">
      <dgm:prSet presAssocID="{30FEDDCF-8DBF-47B8-9F06-82A80836DCAC}" presName="parentLin" presStyleCnt="0"/>
      <dgm:spPr/>
    </dgm:pt>
    <dgm:pt modelId="{1EC4D2A3-7F62-43C9-B864-F6BC4153C0AD}" type="pres">
      <dgm:prSet presAssocID="{30FEDDCF-8DBF-47B8-9F06-82A80836DCAC}" presName="parentLeftMargin" presStyleLbl="node1" presStyleIdx="0" presStyleCnt="3"/>
      <dgm:spPr/>
    </dgm:pt>
    <dgm:pt modelId="{A89C34A2-BDFD-402E-A385-CAF190FEC95F}" type="pres">
      <dgm:prSet presAssocID="{30FEDDCF-8DBF-47B8-9F06-82A80836DCA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F1548F6-EAAB-49FA-8677-488E6FEF0255}" type="pres">
      <dgm:prSet presAssocID="{30FEDDCF-8DBF-47B8-9F06-82A80836DCAC}" presName="negativeSpace" presStyleCnt="0"/>
      <dgm:spPr/>
    </dgm:pt>
    <dgm:pt modelId="{43676582-7C0E-4842-9B25-665AF82D8ACE}" type="pres">
      <dgm:prSet presAssocID="{30FEDDCF-8DBF-47B8-9F06-82A80836DCAC}" presName="childText" presStyleLbl="conFgAcc1" presStyleIdx="1" presStyleCnt="3">
        <dgm:presLayoutVars>
          <dgm:bulletEnabled val="1"/>
        </dgm:presLayoutVars>
      </dgm:prSet>
      <dgm:spPr/>
    </dgm:pt>
    <dgm:pt modelId="{D22757CC-1418-4709-8EBE-702AE71944EB}" type="pres">
      <dgm:prSet presAssocID="{FBBAD4E4-A61E-4C00-B036-F474A8DFFEB7}" presName="spaceBetweenRectangles" presStyleCnt="0"/>
      <dgm:spPr/>
    </dgm:pt>
    <dgm:pt modelId="{2F81F377-2145-4AFA-8EAC-FE52EAB9F5C3}" type="pres">
      <dgm:prSet presAssocID="{1488337B-4691-4811-8D96-DFCBBBF5EFFD}" presName="parentLin" presStyleCnt="0"/>
      <dgm:spPr/>
    </dgm:pt>
    <dgm:pt modelId="{9C2BD1D1-DC79-4ED5-9AC3-61C8102FF01D}" type="pres">
      <dgm:prSet presAssocID="{1488337B-4691-4811-8D96-DFCBBBF5EFFD}" presName="parentLeftMargin" presStyleLbl="node1" presStyleIdx="1" presStyleCnt="3"/>
      <dgm:spPr/>
    </dgm:pt>
    <dgm:pt modelId="{74D46E72-EEEF-42BD-8E1D-0A39E41FA6CE}" type="pres">
      <dgm:prSet presAssocID="{1488337B-4691-4811-8D96-DFCBBBF5EFF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D1F800F-EE94-42AE-B59A-0D0949014861}" type="pres">
      <dgm:prSet presAssocID="{1488337B-4691-4811-8D96-DFCBBBF5EFFD}" presName="negativeSpace" presStyleCnt="0"/>
      <dgm:spPr/>
    </dgm:pt>
    <dgm:pt modelId="{E0BDF26D-39F8-438D-AA5B-05DEFA659CD7}" type="pres">
      <dgm:prSet presAssocID="{1488337B-4691-4811-8D96-DFCBBBF5EFF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244134A-FD2A-47C3-B370-6AD3CB5F414F}" srcId="{1736A945-C0B6-4C2C-9518-85C32DC1A9BB}" destId="{1488337B-4691-4811-8D96-DFCBBBF5EFFD}" srcOrd="2" destOrd="0" parTransId="{777AF605-50CD-444E-A3BD-7F641973585E}" sibTransId="{51C7AE04-9035-4B8D-8A66-E1760A35F82B}"/>
    <dgm:cxn modelId="{7DB98B1E-85E4-459C-84B9-FB712BDC334A}" type="presOf" srcId="{1488337B-4691-4811-8D96-DFCBBBF5EFFD}" destId="{74D46E72-EEEF-42BD-8E1D-0A39E41FA6CE}" srcOrd="1" destOrd="0" presId="urn:microsoft.com/office/officeart/2005/8/layout/list1"/>
    <dgm:cxn modelId="{B524645E-D7A9-4DC4-9ED9-1343FB526E52}" type="presOf" srcId="{1488337B-4691-4811-8D96-DFCBBBF5EFFD}" destId="{9C2BD1D1-DC79-4ED5-9AC3-61C8102FF01D}" srcOrd="0" destOrd="0" presId="urn:microsoft.com/office/officeart/2005/8/layout/list1"/>
    <dgm:cxn modelId="{2CA6C257-16AC-4DA1-BD2B-E864375A863F}" type="presOf" srcId="{30FEDDCF-8DBF-47B8-9F06-82A80836DCAC}" destId="{1EC4D2A3-7F62-43C9-B864-F6BC4153C0AD}" srcOrd="0" destOrd="0" presId="urn:microsoft.com/office/officeart/2005/8/layout/list1"/>
    <dgm:cxn modelId="{DD93DF03-AA43-4AE8-A0A0-2DE8D8642A03}" srcId="{1736A945-C0B6-4C2C-9518-85C32DC1A9BB}" destId="{30FEDDCF-8DBF-47B8-9F06-82A80836DCAC}" srcOrd="1" destOrd="0" parTransId="{7C9A98D3-2B79-42D6-8029-4C9F6C5D090C}" sibTransId="{FBBAD4E4-A61E-4C00-B036-F474A8DFFEB7}"/>
    <dgm:cxn modelId="{1523E010-5EAD-454C-8E66-ED742E7CAF41}" type="presOf" srcId="{1736A945-C0B6-4C2C-9518-85C32DC1A9BB}" destId="{76480123-50BA-4B71-9F72-6F76D72F574A}" srcOrd="0" destOrd="0" presId="urn:microsoft.com/office/officeart/2005/8/layout/list1"/>
    <dgm:cxn modelId="{0245BDE3-3818-46D9-977B-D9DFEC9EBF5C}" type="presOf" srcId="{731325D4-3157-412E-A27E-CECE3CAAD1E3}" destId="{5EE3D96C-FBBC-4D00-9E94-C94C3E08C5C7}" srcOrd="0" destOrd="0" presId="urn:microsoft.com/office/officeart/2005/8/layout/list1"/>
    <dgm:cxn modelId="{EA785D0C-87DA-4BB9-860D-0FC9E514CC3A}" srcId="{1736A945-C0B6-4C2C-9518-85C32DC1A9BB}" destId="{731325D4-3157-412E-A27E-CECE3CAAD1E3}" srcOrd="0" destOrd="0" parTransId="{901B48EF-15B7-42C6-81A5-AC28D7B512BA}" sibTransId="{E0A179A7-8213-4864-BCC6-D3BBAAD8F180}"/>
    <dgm:cxn modelId="{586145E6-46D7-45A3-8E9E-F59EEEC868F6}" type="presOf" srcId="{731325D4-3157-412E-A27E-CECE3CAAD1E3}" destId="{9B30A206-DDB8-4925-BD2A-579A322FBAC3}" srcOrd="1" destOrd="0" presId="urn:microsoft.com/office/officeart/2005/8/layout/list1"/>
    <dgm:cxn modelId="{C413409D-E9A8-4D0B-A8E8-F8B894F1901E}" type="presOf" srcId="{30FEDDCF-8DBF-47B8-9F06-82A80836DCAC}" destId="{A89C34A2-BDFD-402E-A385-CAF190FEC95F}" srcOrd="1" destOrd="0" presId="urn:microsoft.com/office/officeart/2005/8/layout/list1"/>
    <dgm:cxn modelId="{3E175C4D-D255-42C6-B2D3-ED3E71D6C89D}" type="presParOf" srcId="{76480123-50BA-4B71-9F72-6F76D72F574A}" destId="{C1B0DC67-62AF-4D19-B2E2-33F0EBC6A147}" srcOrd="0" destOrd="0" presId="urn:microsoft.com/office/officeart/2005/8/layout/list1"/>
    <dgm:cxn modelId="{463F9E76-AB5F-4172-8E5D-5B8B2E4C3CD5}" type="presParOf" srcId="{C1B0DC67-62AF-4D19-B2E2-33F0EBC6A147}" destId="{5EE3D96C-FBBC-4D00-9E94-C94C3E08C5C7}" srcOrd="0" destOrd="0" presId="urn:microsoft.com/office/officeart/2005/8/layout/list1"/>
    <dgm:cxn modelId="{3BAFFD40-2EBE-42E6-8806-F88F90AE9907}" type="presParOf" srcId="{C1B0DC67-62AF-4D19-B2E2-33F0EBC6A147}" destId="{9B30A206-DDB8-4925-BD2A-579A322FBAC3}" srcOrd="1" destOrd="0" presId="urn:microsoft.com/office/officeart/2005/8/layout/list1"/>
    <dgm:cxn modelId="{0BA17DC1-617B-4FC6-92F0-25EBDD1A7485}" type="presParOf" srcId="{76480123-50BA-4B71-9F72-6F76D72F574A}" destId="{7BC18F99-8DED-45D7-8854-392ECCB41723}" srcOrd="1" destOrd="0" presId="urn:microsoft.com/office/officeart/2005/8/layout/list1"/>
    <dgm:cxn modelId="{F566C1A4-C91E-4D06-A555-5DF43EC5821D}" type="presParOf" srcId="{76480123-50BA-4B71-9F72-6F76D72F574A}" destId="{24FEAF2C-82C6-4A52-87E3-9851DC1990F6}" srcOrd="2" destOrd="0" presId="urn:microsoft.com/office/officeart/2005/8/layout/list1"/>
    <dgm:cxn modelId="{AB949618-D98C-4925-9641-67CAEE4476E3}" type="presParOf" srcId="{76480123-50BA-4B71-9F72-6F76D72F574A}" destId="{8E1628E0-32A7-47F0-8F76-246207A15A2C}" srcOrd="3" destOrd="0" presId="urn:microsoft.com/office/officeart/2005/8/layout/list1"/>
    <dgm:cxn modelId="{D3A1D2F5-D578-4AA4-87A4-D73DC72C81F1}" type="presParOf" srcId="{76480123-50BA-4B71-9F72-6F76D72F574A}" destId="{47B25D0E-EC48-4217-8428-BB23F446091A}" srcOrd="4" destOrd="0" presId="urn:microsoft.com/office/officeart/2005/8/layout/list1"/>
    <dgm:cxn modelId="{A199B9BA-D8C8-4CA3-B3F1-C954D4FB6AA7}" type="presParOf" srcId="{47B25D0E-EC48-4217-8428-BB23F446091A}" destId="{1EC4D2A3-7F62-43C9-B864-F6BC4153C0AD}" srcOrd="0" destOrd="0" presId="urn:microsoft.com/office/officeart/2005/8/layout/list1"/>
    <dgm:cxn modelId="{6708C85D-2BF3-40E7-93C8-0F0F1D16C4EC}" type="presParOf" srcId="{47B25D0E-EC48-4217-8428-BB23F446091A}" destId="{A89C34A2-BDFD-402E-A385-CAF190FEC95F}" srcOrd="1" destOrd="0" presId="urn:microsoft.com/office/officeart/2005/8/layout/list1"/>
    <dgm:cxn modelId="{7AA9FB07-848A-442F-9236-80032D36203D}" type="presParOf" srcId="{76480123-50BA-4B71-9F72-6F76D72F574A}" destId="{6F1548F6-EAAB-49FA-8677-488E6FEF0255}" srcOrd="5" destOrd="0" presId="urn:microsoft.com/office/officeart/2005/8/layout/list1"/>
    <dgm:cxn modelId="{48A2DAD9-4780-4F38-B871-210EFFD999C8}" type="presParOf" srcId="{76480123-50BA-4B71-9F72-6F76D72F574A}" destId="{43676582-7C0E-4842-9B25-665AF82D8ACE}" srcOrd="6" destOrd="0" presId="urn:microsoft.com/office/officeart/2005/8/layout/list1"/>
    <dgm:cxn modelId="{79EF1FC4-4E91-4341-8999-7BE3AA28B9B9}" type="presParOf" srcId="{76480123-50BA-4B71-9F72-6F76D72F574A}" destId="{D22757CC-1418-4709-8EBE-702AE71944EB}" srcOrd="7" destOrd="0" presId="urn:microsoft.com/office/officeart/2005/8/layout/list1"/>
    <dgm:cxn modelId="{C7E043C6-A970-448D-9103-10D6FF93257C}" type="presParOf" srcId="{76480123-50BA-4B71-9F72-6F76D72F574A}" destId="{2F81F377-2145-4AFA-8EAC-FE52EAB9F5C3}" srcOrd="8" destOrd="0" presId="urn:microsoft.com/office/officeart/2005/8/layout/list1"/>
    <dgm:cxn modelId="{AD201D33-EE94-4F4D-BC7E-DF41491E8FC7}" type="presParOf" srcId="{2F81F377-2145-4AFA-8EAC-FE52EAB9F5C3}" destId="{9C2BD1D1-DC79-4ED5-9AC3-61C8102FF01D}" srcOrd="0" destOrd="0" presId="urn:microsoft.com/office/officeart/2005/8/layout/list1"/>
    <dgm:cxn modelId="{57B0EB72-1C2A-46AF-8AD1-6CAC493C5889}" type="presParOf" srcId="{2F81F377-2145-4AFA-8EAC-FE52EAB9F5C3}" destId="{74D46E72-EEEF-42BD-8E1D-0A39E41FA6CE}" srcOrd="1" destOrd="0" presId="urn:microsoft.com/office/officeart/2005/8/layout/list1"/>
    <dgm:cxn modelId="{CA3599A7-104D-4C38-B7DE-30B6FE6E43CD}" type="presParOf" srcId="{76480123-50BA-4B71-9F72-6F76D72F574A}" destId="{FD1F800F-EE94-42AE-B59A-0D0949014861}" srcOrd="9" destOrd="0" presId="urn:microsoft.com/office/officeart/2005/8/layout/list1"/>
    <dgm:cxn modelId="{C7A2EE57-F927-46F2-8716-27A72A47A474}" type="presParOf" srcId="{76480123-50BA-4B71-9F72-6F76D72F574A}" destId="{E0BDF26D-39F8-438D-AA5B-05DEFA659CD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FEAF2C-82C6-4A52-87E3-9851DC1990F6}">
      <dsp:nvSpPr>
        <dsp:cNvPr id="0" name=""/>
        <dsp:cNvSpPr/>
      </dsp:nvSpPr>
      <dsp:spPr>
        <a:xfrm>
          <a:off x="0" y="656588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0A206-DDB8-4925-BD2A-579A322FBAC3}">
      <dsp:nvSpPr>
        <dsp:cNvPr id="0" name=""/>
        <dsp:cNvSpPr/>
      </dsp:nvSpPr>
      <dsp:spPr>
        <a:xfrm>
          <a:off x="120808" y="95708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150468"/>
        <a:ext cx="1581802" cy="1012240"/>
      </dsp:txXfrm>
    </dsp:sp>
    <dsp:sp modelId="{43676582-7C0E-4842-9B25-665AF82D8ACE}">
      <dsp:nvSpPr>
        <dsp:cNvPr id="0" name=""/>
        <dsp:cNvSpPr/>
      </dsp:nvSpPr>
      <dsp:spPr>
        <a:xfrm>
          <a:off x="0" y="2380269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9C34A2-BDFD-402E-A385-CAF190FEC95F}">
      <dsp:nvSpPr>
        <dsp:cNvPr id="0" name=""/>
        <dsp:cNvSpPr/>
      </dsp:nvSpPr>
      <dsp:spPr>
        <a:xfrm>
          <a:off x="120808" y="1819388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1874148"/>
        <a:ext cx="1581802" cy="1012240"/>
      </dsp:txXfrm>
    </dsp:sp>
    <dsp:sp modelId="{E0BDF26D-39F8-438D-AA5B-05DEFA659CD7}">
      <dsp:nvSpPr>
        <dsp:cNvPr id="0" name=""/>
        <dsp:cNvSpPr/>
      </dsp:nvSpPr>
      <dsp:spPr>
        <a:xfrm>
          <a:off x="0" y="4103949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46E72-EEEF-42BD-8E1D-0A39E41FA6CE}">
      <dsp:nvSpPr>
        <dsp:cNvPr id="0" name=""/>
        <dsp:cNvSpPr/>
      </dsp:nvSpPr>
      <dsp:spPr>
        <a:xfrm>
          <a:off x="120808" y="3543069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3597829"/>
        <a:ext cx="1581802" cy="1012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2.wav>
</file>

<file path=ppt/media/image1.jpeg>
</file>

<file path=ppt/media/image2.png>
</file>

<file path=ppt/media/image3.png>
</file>

<file path=ppt/media/image4.jpg>
</file>

<file path=ppt/media/media1.mkv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Autofit/>
          </a:bodyPr>
          <a:lstStyle>
            <a:lvl1pPr algn="ctr">
              <a:defRPr sz="8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 dirty="0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Autofit/>
          </a:bodyPr>
          <a:lstStyle>
            <a:lvl1pPr marL="0" indent="0" algn="ctr">
              <a:buNone/>
              <a:defRPr sz="6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dirty="0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6070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146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7200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3345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0227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2671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4140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144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5913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0237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3655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6064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073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1993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2327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7036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8071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tr-TR" dirty="0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17285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9" name="arrow.wav"/>
          </p:stSnd>
        </p:sndAc>
      </p:transition>
    </mc:Choice>
    <mc:Fallback>
      <p:transition spd="slow" advTm="0">
        <p:random/>
        <p:sndAc>
          <p:stSnd>
            <p:snd r:embed="rId19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96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image" Target="../media/image3.png"/><Relationship Id="rId3" Type="http://schemas.openxmlformats.org/officeDocument/2006/relationships/audio" Target="../media/media13.m4a"/><Relationship Id="rId7" Type="http://schemas.openxmlformats.org/officeDocument/2006/relationships/diagramData" Target="../diagrams/data1.xml"/><Relationship Id="rId12" Type="http://schemas.openxmlformats.org/officeDocument/2006/relationships/image" Target="../media/image4.jpg"/><Relationship Id="rId2" Type="http://schemas.microsoft.com/office/2007/relationships/media" Target="../media/media13.m4a"/><Relationship Id="rId1" Type="http://schemas.openxmlformats.org/officeDocument/2006/relationships/tags" Target="../tags/tag6.xml"/><Relationship Id="rId6" Type="http://schemas.openxmlformats.org/officeDocument/2006/relationships/chart" Target="../charts/chart1.xml"/><Relationship Id="rId11" Type="http://schemas.microsoft.com/office/2007/relationships/diagramDrawing" Target="../diagrams/drawing1.xml"/><Relationship Id="rId5" Type="http://schemas.openxmlformats.org/officeDocument/2006/relationships/audio" Target="../media/audio1.wav"/><Relationship Id="rId10" Type="http://schemas.openxmlformats.org/officeDocument/2006/relationships/diagramColors" Target="../diagrams/colors1.xml"/><Relationship Id="rId4" Type="http://schemas.openxmlformats.org/officeDocument/2006/relationships/slideLayout" Target="../slideLayouts/slideLayout2.xml"/><Relationship Id="rId9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audio" Target="../media/audio2.wav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tanit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41625" y="1600200"/>
            <a:ext cx="6507163" cy="3657600"/>
          </a:xfrm>
          <a:prstGeom prst="rect">
            <a:avLst/>
          </a:prstGeom>
        </p:spPr>
      </p:pic>
      <p:pic>
        <p:nvPicPr>
          <p:cNvPr id="5" name="Ses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7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1167">
        <p:random/>
        <p:sndAc>
          <p:stSnd>
            <p:snd r:embed="rId6" name="arrow.wav"/>
          </p:stSnd>
        </p:sndAc>
      </p:transition>
    </mc:Choice>
    <mc:Fallback>
      <p:transition spd="slow" advTm="11167">
        <p:random/>
        <p:sndAc>
          <p:stSnd>
            <p:snd r:embed="rId6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742" objId="4"/>
        <p14:pauseEvt time="7914" objId="4"/>
        <p14:seekEvt time="8282" objId="4" seek="10125"/>
        <p14:seekEvt time="8343" objId="4" seek="10570"/>
        <p14:seekEvt time="8353" objId="4" seek="10681"/>
        <p14:seekEvt time="8359" objId="4" seek="10792"/>
        <p14:seekEvt time="8375" objId="4" seek="11126"/>
        <p14:seekEvt time="8382" objId="4" seek="11571"/>
        <p14:seekEvt time="8396" objId="4" seek="12684"/>
        <p14:seekEvt time="8404" objId="4" seek="13351"/>
        <p14:seekEvt time="8442" objId="4" seek="18247"/>
        <p14:seekEvt time="8458" objId="4" seek="21251"/>
        <p14:seekEvt time="8464" objId="4" seek="22363"/>
        <p14:seekEvt time="8471" objId="4" seek="23476"/>
        <p14:seekEvt time="8488" objId="4" seek="24477"/>
        <p14:seekEvt time="8489" objId="4" seek="24477"/>
        <p14:seekEvt time="8489" objId="4" seek="25033"/>
        <p14:seekEvt time="8495" objId="4" seek="25590"/>
        <p14:seekEvt time="8527" objId="4" seek="26146"/>
        <p14:seekEvt time="8529" objId="4" seek="26480"/>
        <p14:seekEvt time="8536" objId="4" seek="26591"/>
        <p14:seekEvt time="8544" objId="4" seek="27036"/>
        <p14:seekEvt time="8559" objId="4" seek="27481"/>
        <p14:seekEvt time="8562" objId="4" seek="27926"/>
        <p14:seekEvt time="8575" objId="4" seek="29039"/>
        <p14:seekEvt time="8590" objId="4" seek="29929"/>
        <p14:seekEvt time="8594" objId="4" seek="30374"/>
        <p14:seekEvt time="8606" objId="4" seek="31042"/>
        <p14:seekEvt time="8607" objId="4" seek="31598"/>
        <p14:seekEvt time="8624" objId="4" seek="32265"/>
        <p14:seekEvt time="8624" objId="4" seek="32933"/>
        <p14:seekEvt time="8641" objId="4" seek="33600"/>
        <p14:seekEvt time="8641" objId="4" seek="33934"/>
        <p14:resumeEvt time="9608" objId="4"/>
        <p14:pauseEvt time="10463" objId="4"/>
        <p14:stopEvt time="1116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On Kenarlı 3"/>
          <p:cNvSpPr/>
          <p:nvPr/>
        </p:nvSpPr>
        <p:spPr>
          <a:xfrm>
            <a:off x="1475758" y="419877"/>
            <a:ext cx="9237307" cy="6083559"/>
          </a:xfrm>
          <a:prstGeom prst="decago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Ses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74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98">
        <p:random/>
        <p:sndAc>
          <p:stSnd>
            <p:snd r:embed="rId4" name="arrow.wav"/>
          </p:stSnd>
        </p:sndAc>
      </p:transition>
    </mc:Choice>
    <mc:Fallback>
      <p:transition spd="slow" advTm="798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2" presetClass="emph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19" presetClass="emph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4" grpId="4" animBg="1"/>
      <p:bldP spid="4" grpId="5" animBg="1"/>
      <p:bldP spid="4" grpId="6" animBg="1"/>
      <p:bldP spid="4" grpId="7" animBg="1"/>
      <p:bldP spid="4" grpId="8" animBg="1"/>
      <p:bldP spid="4" grpId="9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Ses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44">
        <p:random/>
        <p:sndAc>
          <p:stSnd>
            <p:snd r:embed="rId4" name="arrow.wav"/>
          </p:stSnd>
        </p:sndAc>
      </p:transition>
    </mc:Choice>
    <mc:Fallback>
      <p:transition spd="slow" advTm="544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2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933450" y="1504950"/>
            <a:ext cx="914400" cy="9144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" name="Elmas 4"/>
          <p:cNvSpPr/>
          <p:nvPr/>
        </p:nvSpPr>
        <p:spPr>
          <a:xfrm>
            <a:off x="2905125" y="1581150"/>
            <a:ext cx="914400" cy="914400"/>
          </a:xfrm>
          <a:prstGeom prst="diamon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Altıgen 5"/>
          <p:cNvSpPr/>
          <p:nvPr/>
        </p:nvSpPr>
        <p:spPr>
          <a:xfrm>
            <a:off x="5629275" y="1714500"/>
            <a:ext cx="1060704" cy="914400"/>
          </a:xfrm>
          <a:prstGeom prst="hex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graphicFrame>
        <p:nvGraphicFramePr>
          <p:cNvPr id="9" name="Grafik 8"/>
          <p:cNvGraphicFramePr/>
          <p:nvPr>
            <p:extLst>
              <p:ext uri="{D42A27DB-BD31-4B8C-83A1-F6EECF244321}">
                <p14:modId xmlns:p14="http://schemas.microsoft.com/office/powerpoint/2010/main" val="654180515"/>
              </p:ext>
            </p:extLst>
          </p:nvPr>
        </p:nvGraphicFramePr>
        <p:xfrm>
          <a:off x="774700" y="3314700"/>
          <a:ext cx="8128000" cy="2823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0" name="Diyagram 9"/>
          <p:cNvGraphicFramePr/>
          <p:nvPr>
            <p:extLst>
              <p:ext uri="{D42A27DB-BD31-4B8C-83A1-F6EECF244321}">
                <p14:modId xmlns:p14="http://schemas.microsoft.com/office/powerpoint/2010/main" val="2141169621"/>
              </p:ext>
            </p:extLst>
          </p:nvPr>
        </p:nvGraphicFramePr>
        <p:xfrm>
          <a:off x="9504362" y="609600"/>
          <a:ext cx="2416175" cy="515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1" name="Resim 10" descr="Cat - Wikipedia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853" y="859367"/>
            <a:ext cx="1748634" cy="2328862"/>
          </a:xfrm>
          <a:prstGeom prst="rect">
            <a:avLst/>
          </a:prstGeom>
        </p:spPr>
      </p:pic>
      <p:pic>
        <p:nvPicPr>
          <p:cNvPr id="13" name="Ses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82063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706">
        <p:random/>
        <p:sndAc>
          <p:stSnd>
            <p:snd r:embed="rId5" name="arrow.wav"/>
          </p:stSnd>
        </p:sndAc>
      </p:transition>
    </mc:Choice>
    <mc:Fallback>
      <p:transition spd="slow" advTm="1706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6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6" presetClass="entr" presetSubtype="0" fill="hold" grpId="3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4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5" fill="hold" grpId="5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grpId="6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4" presetClass="emph" presetSubtype="0" fill="hold" grpId="7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9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1" presetClass="emph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5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6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7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78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1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1" dur="1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6" presetClass="entr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5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1" presetClass="entr" presetSubtype="0" fill="hold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4" presetClass="emph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0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1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2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33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135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6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grpId="3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4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4" presetClass="entr" presetSubtype="5" fill="hold" grpId="5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6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4" presetClass="emph" presetSubtype="0" fill="hold" grpId="7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4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5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16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7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8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0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21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2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5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26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7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8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0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31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2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3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5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36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7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8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0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41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2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3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45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6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7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8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0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1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2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3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5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6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7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8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0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1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2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3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5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6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7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8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0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1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2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73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75" dur="13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6" dur="13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78" dur="13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9" dur="13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1" dur="13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2" dur="13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4" dur="13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5" dur="13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7" dur="13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8" dur="13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90" dur="13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1" dur="13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8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4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40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6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2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8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3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5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0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1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2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3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5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8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0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3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6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7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9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0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32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3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35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8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1" dur="10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2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4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7" dur="10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8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0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3" dur="10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4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9" dur="10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0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5" dur="10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6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10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3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4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5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76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8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9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0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1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3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4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5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6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8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9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0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91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3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4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5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96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7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8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9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00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01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26" presetClass="entr" presetSubtype="0" fill="hold" grpId="1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25" presetID="53" presetClass="entr" presetSubtype="16" fill="hold" grpId="2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0" presetID="14" presetClass="entr" presetSubtype="5" fill="hold" grpId="3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4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25 0 L 0.188 0.109 L 0.125 0.217 L 0 0.217 L -0.063 0.109 L 0 0 Z" pathEditMode="relative" ptsTypes="">
                                      <p:cBhvr>
                                        <p:cTn id="54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6" grpId="6" animBg="1"/>
      <p:bldP spid="6" grpId="7" animBg="1"/>
      <p:bldGraphic spid="9" grpId="0">
        <p:bldAsOne/>
      </p:bldGraphic>
      <p:bldGraphic spid="9" grpId="1">
        <p:bldAsOne/>
      </p:bldGraphic>
      <p:bldGraphic spid="9" grpId="2">
        <p:bldAsOne/>
      </p:bldGraphic>
      <p:bldGraphic spid="9" grpId="3">
        <p:bldAsOne/>
      </p:bldGraphic>
      <p:bldGraphic spid="9" grpId="4">
        <p:bldAsOne/>
      </p:bldGraphic>
      <p:bldGraphic spid="10" grpId="0">
        <p:bldSub>
          <a:bldDgm/>
        </p:bldSub>
      </p:bldGraphic>
      <p:bldGraphic spid="10" grpId="1">
        <p:bldSub>
          <a:bldDgm/>
        </p:bldSub>
      </p:bldGraphic>
      <p:bldGraphic spid="10" grpId="2">
        <p:bldSub>
          <a:bldDgm/>
        </p:bldSub>
      </p:bldGraphic>
      <p:bldGraphic spid="10" grpId="3">
        <p:bldSub>
          <a:bldDgm/>
        </p:bldSub>
      </p:bldGraphic>
      <p:bldGraphic spid="10" grpId="4">
        <p:bldSub>
          <a:bldDgm/>
        </p:bldSub>
      </p:bldGraphic>
      <p:bldGraphic spid="10" grpId="5">
        <p:bldSub>
          <a:bldDgm/>
        </p:bldSub>
      </p:bldGraphic>
      <p:bldGraphic spid="10" grpId="6">
        <p:bldSub>
          <a:bldDgm/>
        </p:bldSub>
      </p:bldGraphic>
      <p:bldGraphic spid="10" grpId="7">
        <p:bldSub>
          <a:bldDgm/>
        </p:bldSub>
      </p:bldGraphic>
      <p:bldGraphic spid="10" grpId="8">
        <p:bldSub>
          <a:bldDgm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476625" y="2171700"/>
            <a:ext cx="2828925" cy="2790825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Ses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210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627">
        <p:random/>
        <p:sndAc>
          <p:stSnd>
            <p:snd r:embed="rId5" name="arrow.wav"/>
          </p:stSnd>
        </p:sndAc>
      </p:transition>
    </mc:Choice>
    <mc:Fallback>
      <p:transition spd="slow" advTm="1627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1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Paragraf</a:t>
            </a:r>
            <a:r>
              <a:rPr lang="en-US" dirty="0" smtClean="0"/>
              <a:t> 1</a:t>
            </a:r>
            <a:endParaRPr lang="tr-TR" dirty="0"/>
          </a:p>
        </p:txBody>
      </p:sp>
      <p:pic>
        <p:nvPicPr>
          <p:cNvPr id="10" name="Ses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7223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424">
        <p:random/>
        <p:sndAc>
          <p:stSnd>
            <p:snd r:embed="rId5" name="arrow.wav"/>
          </p:stSnd>
        </p:sndAc>
      </p:transition>
    </mc:Choice>
    <mc:Fallback>
      <p:transition spd="slow" advTm="6424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2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Paragraf</a:t>
            </a:r>
            <a:r>
              <a:rPr lang="en-US" dirty="0" smtClean="0"/>
              <a:t> 2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261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837">
        <p:random/>
        <p:sndAc>
          <p:stSnd>
            <p:snd r:embed="rId5" name="arrow.wav"/>
          </p:stSnd>
        </p:sndAc>
      </p:transition>
    </mc:Choice>
    <mc:Fallback>
      <p:transition spd="slow" advTm="3837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3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3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40615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103">
        <p:random/>
        <p:sndAc>
          <p:stSnd>
            <p:snd r:embed="rId5" name="arrow.wav"/>
          </p:stSnd>
        </p:sndAc>
      </p:transition>
    </mc:Choice>
    <mc:Fallback>
      <p:transition spd="slow" advTm="6103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4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4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8401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1106">
        <p:random/>
        <p:sndAc>
          <p:stSnd>
            <p:snd r:embed="rId5" name="arrow.wav"/>
          </p:stSnd>
        </p:sndAc>
      </p:transition>
    </mc:Choice>
    <mc:Fallback>
      <p:transition spd="slow" advTm="11106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9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Sayfa 5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5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330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7">
        <p:random/>
        <p:sndAc>
          <p:stSnd>
            <p:snd r:embed="rId4" name="arrow.wav"/>
          </p:stSnd>
        </p:sndAc>
      </p:transition>
    </mc:Choice>
    <mc:Fallback>
      <p:transition spd="slow" advTm="207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6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6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1722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11">
        <p:random/>
        <p:sndAc>
          <p:stSnd>
            <p:snd r:embed="rId5" name="arrow.wav"/>
          </p:stSnd>
        </p:sndAc>
      </p:transition>
    </mc:Choice>
    <mc:Fallback>
      <p:transition spd="slow" advTm="511">
        <p:random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Sayfa 7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7</a:t>
            </a:r>
            <a:endParaRPr lang="tr-TR" dirty="0"/>
          </a:p>
        </p:txBody>
      </p:sp>
      <p:pic>
        <p:nvPicPr>
          <p:cNvPr id="6" name="Ses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44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15">
        <p:random/>
        <p:sndAc>
          <p:stSnd>
            <p:snd r:embed="rId4" name="arrow.wav"/>
          </p:stSnd>
        </p:sndAc>
      </p:transition>
    </mc:Choice>
    <mc:Fallback>
      <p:transition spd="slow" advTm="215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imge &quot;Yok&quot; 3"/>
          <p:cNvSpPr/>
          <p:nvPr/>
        </p:nvSpPr>
        <p:spPr>
          <a:xfrm>
            <a:off x="3928188" y="849086"/>
            <a:ext cx="5047861" cy="5477069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  <p:pic>
        <p:nvPicPr>
          <p:cNvPr id="5" name="Ses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98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83">
        <p:random/>
        <p:sndAc>
          <p:stSnd>
            <p:snd r:embed="rId4" name="arrow.wav"/>
          </p:stSnd>
        </p:sndAc>
      </p:transition>
    </mc:Choice>
    <mc:Fallback>
      <p:transition spd="slow" advTm="683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4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3.7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1.4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4.9|0.6|0.7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46</TotalTime>
  <Words>30</Words>
  <Application>Microsoft Office PowerPoint</Application>
  <PresentationFormat>Geniş ekran</PresentationFormat>
  <Paragraphs>15</Paragraphs>
  <Slides>13</Slides>
  <Notes>0</Notes>
  <HiddenSlides>0</HiddenSlides>
  <MMClips>14</MMClips>
  <ScaleCrop>false</ScaleCrop>
  <HeadingPairs>
    <vt:vector size="8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  <vt:variant>
        <vt:lpstr>Özel Gösteriler</vt:lpstr>
      </vt:variant>
      <vt:variant>
        <vt:i4>1</vt:i4>
      </vt:variant>
    </vt:vector>
  </HeadingPairs>
  <TitlesOfParts>
    <vt:vector size="17" baseType="lpstr">
      <vt:lpstr>Arial</vt:lpstr>
      <vt:lpstr>Gill Sans MT</vt:lpstr>
      <vt:lpstr>Ağ Gözü</vt:lpstr>
      <vt:lpstr>PowerPoint Sunusu</vt:lpstr>
      <vt:lpstr>Sayfa 1</vt:lpstr>
      <vt:lpstr>Sayfa 2</vt:lpstr>
      <vt:lpstr>Sayfa 3</vt:lpstr>
      <vt:lpstr>Sayfa 4</vt:lpstr>
      <vt:lpstr>Sayfa 5</vt:lpstr>
      <vt:lpstr>Sayfa 6</vt:lpstr>
      <vt:lpstr>Sayfa 7</vt:lpstr>
      <vt:lpstr>PowerPoint Sunusu</vt:lpstr>
      <vt:lpstr>PowerPoint Sunusu</vt:lpstr>
      <vt:lpstr>PowerPoint Sunusu</vt:lpstr>
      <vt:lpstr>PowerPoint Sunusu</vt:lpstr>
      <vt:lpstr>PowerPoint Sunusu</vt:lpstr>
      <vt:lpstr>Özel Gösteri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Sayfa 1</dc:title>
  <dc:creator>Furkan Gözükara</dc:creator>
  <cp:lastModifiedBy>Furkan Gözükara</cp:lastModifiedBy>
  <cp:revision>6</cp:revision>
  <dcterms:created xsi:type="dcterms:W3CDTF">2020-11-14T13:46:24Z</dcterms:created>
  <dcterms:modified xsi:type="dcterms:W3CDTF">2020-11-14T14:32:55Z</dcterms:modified>
</cp:coreProperties>
</file>

<file path=docProps/thumbnail.jpeg>
</file>